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859" r:id="rId3"/>
    <p:sldId id="861" r:id="rId4"/>
    <p:sldId id="8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undo custSel addSld delSld modSld">
      <pc:chgData name="贵申 王" userId="201fba2491c5f930" providerId="LiveId" clId="{DCE2E79A-FA80-4B3F-A3B4-A0C24C0A3357}" dt="2026-01-16T03:13:14.948" v="340" actId="20577"/>
      <pc:docMkLst>
        <pc:docMk/>
      </pc:docMkLst>
      <pc:sldChg chg="modSp mod">
        <pc:chgData name="贵申 王" userId="201fba2491c5f930" providerId="LiveId" clId="{DCE2E79A-FA80-4B3F-A3B4-A0C24C0A3357}" dt="2026-01-16T03:13:01.303" v="328" actId="20577"/>
        <pc:sldMkLst>
          <pc:docMk/>
          <pc:sldMk cId="0" sldId="859"/>
        </pc:sldMkLst>
        <pc:spChg chg="mod">
          <ac:chgData name="贵申 王" userId="201fba2491c5f930" providerId="LiveId" clId="{DCE2E79A-FA80-4B3F-A3B4-A0C24C0A3357}" dt="2026-01-16T03:13:01.303" v="328" actId="20577"/>
          <ac:spMkLst>
            <pc:docMk/>
            <pc:sldMk cId="0" sldId="859"/>
            <ac:spMk id="580610" creationId="{EE70FECF-EEBC-BF57-12DD-6ADD1364E5FD}"/>
          </ac:spMkLst>
        </pc:spChg>
        <pc:spChg chg="mod">
          <ac:chgData name="贵申 王" userId="201fba2491c5f930" providerId="LiveId" clId="{DCE2E79A-FA80-4B3F-A3B4-A0C24C0A3357}" dt="2026-01-16T03:09:51.469" v="317" actId="20577"/>
          <ac:spMkLst>
            <pc:docMk/>
            <pc:sldMk cId="0" sldId="859"/>
            <ac:spMk id="580611" creationId="{44038959-F876-B8F4-6BF3-8BCCFA76856D}"/>
          </ac:spMkLst>
        </pc:spChg>
      </pc:sldChg>
      <pc:sldChg chg="modSp add del mod">
        <pc:chgData name="贵申 王" userId="201fba2491c5f930" providerId="LiveId" clId="{DCE2E79A-FA80-4B3F-A3B4-A0C24C0A3357}" dt="2026-01-16T03:12:49.712" v="324" actId="47"/>
        <pc:sldMkLst>
          <pc:docMk/>
          <pc:sldMk cId="402389582" sldId="860"/>
        </pc:sldMkLst>
        <pc:spChg chg="mod">
          <ac:chgData name="贵申 王" userId="201fba2491c5f930" providerId="LiveId" clId="{DCE2E79A-FA80-4B3F-A3B4-A0C24C0A3357}" dt="2026-01-16T03:06:59.848" v="302" actId="20577"/>
          <ac:spMkLst>
            <pc:docMk/>
            <pc:sldMk cId="402389582" sldId="860"/>
            <ac:spMk id="580610" creationId="{80AD3B3C-E48A-3FCC-B021-FBFAB0603E2A}"/>
          </ac:spMkLst>
        </pc:spChg>
        <pc:spChg chg="mod">
          <ac:chgData name="贵申 王" userId="201fba2491c5f930" providerId="LiveId" clId="{DCE2E79A-FA80-4B3F-A3B4-A0C24C0A3357}" dt="2026-01-16T03:10:01.044" v="319" actId="20577"/>
          <ac:spMkLst>
            <pc:docMk/>
            <pc:sldMk cId="402389582" sldId="860"/>
            <ac:spMk id="580611" creationId="{FEEF14E5-4F76-B197-6197-9129173BEF0F}"/>
          </ac:spMkLst>
        </pc:spChg>
      </pc:sldChg>
      <pc:sldChg chg="modSp add del mod">
        <pc:chgData name="贵申 王" userId="201fba2491c5f930" providerId="LiveId" clId="{DCE2E79A-FA80-4B3F-A3B4-A0C24C0A3357}" dt="2026-01-16T03:05:34.277" v="288" actId="47"/>
        <pc:sldMkLst>
          <pc:docMk/>
          <pc:sldMk cId="2635112408" sldId="860"/>
        </pc:sldMkLst>
      </pc:sldChg>
      <pc:sldChg chg="modSp add del mod">
        <pc:chgData name="贵申 王" userId="201fba2491c5f930" providerId="LiveId" clId="{DCE2E79A-FA80-4B3F-A3B4-A0C24C0A3357}" dt="2026-01-16T03:05:35.206" v="289" actId="47"/>
        <pc:sldMkLst>
          <pc:docMk/>
          <pc:sldMk cId="332220130" sldId="861"/>
        </pc:sldMkLst>
      </pc:sldChg>
      <pc:sldChg chg="modSp add mod">
        <pc:chgData name="贵申 王" userId="201fba2491c5f930" providerId="LiveId" clId="{DCE2E79A-FA80-4B3F-A3B4-A0C24C0A3357}" dt="2026-01-16T03:13:09.072" v="334" actId="20577"/>
        <pc:sldMkLst>
          <pc:docMk/>
          <pc:sldMk cId="3093204706" sldId="861"/>
        </pc:sldMkLst>
        <pc:spChg chg="mod">
          <ac:chgData name="贵申 王" userId="201fba2491c5f930" providerId="LiveId" clId="{DCE2E79A-FA80-4B3F-A3B4-A0C24C0A3357}" dt="2026-01-16T03:13:09.072" v="334" actId="20577"/>
          <ac:spMkLst>
            <pc:docMk/>
            <pc:sldMk cId="3093204706" sldId="861"/>
            <ac:spMk id="580610" creationId="{03C8A6B0-B4C7-4849-910B-DA1B7222AA56}"/>
          </ac:spMkLst>
        </pc:spChg>
        <pc:spChg chg="mod">
          <ac:chgData name="贵申 王" userId="201fba2491c5f930" providerId="LiveId" clId="{DCE2E79A-FA80-4B3F-A3B4-A0C24C0A3357}" dt="2026-01-16T03:10:05.857" v="321" actId="20577"/>
          <ac:spMkLst>
            <pc:docMk/>
            <pc:sldMk cId="3093204706" sldId="861"/>
            <ac:spMk id="580611" creationId="{3201B6E5-E5F2-5C67-066E-5B4381CF0E44}"/>
          </ac:spMkLst>
        </pc:spChg>
      </pc:sldChg>
      <pc:sldChg chg="modSp add mod">
        <pc:chgData name="贵申 王" userId="201fba2491c5f930" providerId="LiveId" clId="{DCE2E79A-FA80-4B3F-A3B4-A0C24C0A3357}" dt="2026-01-16T03:13:14.948" v="340" actId="20577"/>
        <pc:sldMkLst>
          <pc:docMk/>
          <pc:sldMk cId="460294295" sldId="862"/>
        </pc:sldMkLst>
        <pc:spChg chg="mod">
          <ac:chgData name="贵申 王" userId="201fba2491c5f930" providerId="LiveId" clId="{DCE2E79A-FA80-4B3F-A3B4-A0C24C0A3357}" dt="2026-01-16T03:13:14.948" v="340" actId="20577"/>
          <ac:spMkLst>
            <pc:docMk/>
            <pc:sldMk cId="460294295" sldId="862"/>
            <ac:spMk id="580610" creationId="{44DB3130-FEDB-62C7-D487-6038536376EF}"/>
          </ac:spMkLst>
        </pc:spChg>
        <pc:spChg chg="mod">
          <ac:chgData name="贵申 王" userId="201fba2491c5f930" providerId="LiveId" clId="{DCE2E79A-FA80-4B3F-A3B4-A0C24C0A3357}" dt="2026-01-16T03:10:10.686" v="323" actId="20577"/>
          <ac:spMkLst>
            <pc:docMk/>
            <pc:sldMk cId="460294295" sldId="862"/>
            <ac:spMk id="580611" creationId="{7178F902-4E43-8EF8-4F0D-FFAA026A91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FE29D-D224-8ABA-7F8D-11C8B27B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21501-0D78-A9C2-A256-0E59AEB8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34142-4E4E-A95E-9445-60980FC3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5AA7D-1E69-43DE-B3E2-65B3C4B19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80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7508-557D-7AD4-E36D-DA43B03A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628BB-3FA9-F360-7E63-940C5BD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E60E5-FE30-E343-4DDE-F8845AE9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8C85-8A03-43E6-9465-39D3E61C8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24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63ABC-B35E-FBFA-C115-E60C792F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A8E3F-8CB5-77A4-AB90-09C7343B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9D853-82DC-A2EF-164A-32F7030F9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926E-5151-471B-9DB2-AC8D1C6D87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88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51660-65BB-3E9E-239C-0AB86CA28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319A9-A0B4-0FFC-B7DF-A1EB7D29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B4024-9973-8D33-7E27-F883277A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4ED3D-E906-4003-BE5A-F5D396552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2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CC936-5628-DF5F-ADF9-AEFF4593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FE02-1D98-3FB8-EB5F-3DCB1840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25FEB-B81E-40CD-90F8-6CB85233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A4C8A-C9BA-4479-9C05-DB7222EE4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37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99E7F3-A8AB-D375-5266-A5FD8D04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6A9472-466F-4207-D215-36DFCBDB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76061E-5A45-CAD2-AE23-96350BDF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3B24F-9FA1-41FF-A4DD-44183340BF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06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51A0AF-DEED-D3AD-8925-12530A46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DAE9C81-4AB0-7A8E-0C1C-39C9248A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3D743DA-F7FA-2023-7238-AAC98276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9E5F1-FE88-4431-ABE3-A529761FCB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92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2BE3BC-FC45-8771-E449-C70B98C6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4BFB302-CB3D-D5EA-0394-4910A125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15DB20-71BA-44D4-0491-898B1570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74A-AE01-4490-87B9-F7A0D4545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19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91E3A0-95BC-1E29-089D-6880C460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EB3307B-FD7D-32E8-03DB-8DC9C6FB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8CEEDA-BDEC-0924-5E82-AA33F328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62DE-241F-4BB1-90A6-1C934AA0B5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08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E21EDC-F4AB-3261-B1C3-ABC0F25F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D7EB84-5A2F-824A-2322-C0909CB9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8FCD2-9ADF-2A30-B305-52B19286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59E7-1945-4175-9A6B-4929BC31B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07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0B560D-6C75-A36F-995D-1AE3174E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69CDB5-5A49-6B42-1B87-0ED8A8A9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B002CF-3738-F976-EBB6-032007D3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BFE32-01BB-4296-B91A-EA2AB1273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9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95961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F6973A-2C84-F6DF-9F6B-7324508C4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BCDFE25-73D6-4C94-92B2-C6E508691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55821-AA2C-0F67-B0CB-D51A62716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89E2E-47BB-025E-2222-2E650AD91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E8BAA-CE51-CA54-52E8-2144008A0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9049E4-7A10-4E85-9F2C-936CF05CA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45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EE70FECF-EEBC-BF57-12DD-6ADD1364E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255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主耶稣，我曾许愿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Jesus, I Have Promised 1/3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44038959-F876-B8F4-6BF3-8BCCFA768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主耶稣，我曾许愿，事奉祢到永远；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我救主，我的良友，求祢常在身边；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主若时常在我旁，我必不怕战斗；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主若时常指引我，我必不致迷路。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1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 Jesus, I have promised to serve You to the end;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Remain forever near me, my Master and my Friend.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shall not fear the battle if You are by my side,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nor wander from the pathway if You will be my Guide.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589BE02-791F-DC01-DCB4-6982C8625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03C8A6B0-B4C7-4849-910B-DA1B7222A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255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主耶稣，我曾许愿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Jesus, I Have Promised 2/3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3201B6E5-E5F2-5C67-066E-5B4381CF0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求主常发慈悲声，容我灵耳听清；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不顾情欲的狂浪，不闻悖逆之音！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请用圣言印证我，使我进退遵循；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护庇我灵的主啊，出言使我听闻！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1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 let me hear You speaking in accents clear and still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above the storms of passion, the murmurs of self-will.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Now speak to reassure me, to hasten or control;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Now speak and make me listen, O guardian of my soul.</a:t>
            </a: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6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0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B02C125-AB68-FA11-166B-3B140CA6A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44DB3130-FEDB-62C7-D487-603853637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255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主耶稣，我曾许愿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Jesus, I Have </a:t>
            </a:r>
            <a:r>
              <a:rPr lang="en-US" altLang="zh-CN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Promised 3/3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7178F902-4E43-8EF8-4F0D-FFAA026A9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主耶稣对众门徒曾有应许言明：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在祢荣耀的居所，主仆亦必有分；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耶稣啊，我曾许愿事奉祢到永远；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我恩主，我的良友，愿循主恩不变！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1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 </a:t>
            </a: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Jesus, You have promised to all who follow You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that where You are in glory Your servant shall be too.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Jesus, I have promised to serve You to the end;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Oh, give me grace to follow, my Master and my Friend.</a:t>
            </a: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6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6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6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294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378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2</cp:revision>
  <dcterms:created xsi:type="dcterms:W3CDTF">2023-10-13T02:06:59Z</dcterms:created>
  <dcterms:modified xsi:type="dcterms:W3CDTF">2026-01-16T03:13:19Z</dcterms:modified>
</cp:coreProperties>
</file>